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FD02AD7-7EF2-4D97-8EC0-7FDE86F8964D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9FA283-3152-4925-B4D9-B00079837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2AD7-7EF2-4D97-8EC0-7FDE86F8964D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A283-3152-4925-B4D9-B00079837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2AD7-7EF2-4D97-8EC0-7FDE86F8964D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A283-3152-4925-B4D9-B00079837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FD02AD7-7EF2-4D97-8EC0-7FDE86F8964D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9FA283-3152-4925-B4D9-B000798375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FD02AD7-7EF2-4D97-8EC0-7FDE86F8964D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9FA283-3152-4925-B4D9-B00079837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2AD7-7EF2-4D97-8EC0-7FDE86F8964D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A283-3152-4925-B4D9-B000798375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2AD7-7EF2-4D97-8EC0-7FDE86F8964D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A283-3152-4925-B4D9-B000798375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FD02AD7-7EF2-4D97-8EC0-7FDE86F8964D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9FA283-3152-4925-B4D9-B000798375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2AD7-7EF2-4D97-8EC0-7FDE86F8964D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FA283-3152-4925-B4D9-B00079837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FD02AD7-7EF2-4D97-8EC0-7FDE86F8964D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9FA283-3152-4925-B4D9-B000798375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FD02AD7-7EF2-4D97-8EC0-7FDE86F8964D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9FA283-3152-4925-B4D9-B000798375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FD02AD7-7EF2-4D97-8EC0-7FDE86F8964D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9FA283-3152-4925-B4D9-B00079837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chemistry.ru/course/content/scientist/section/paragraph86/theory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Белки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/>
              <a:t>Белки</a:t>
            </a:r>
            <a:r>
              <a:rPr lang="ru-RU" dirty="0"/>
              <a:t> – высокомолекулярные соединения, образующиеся в результате связывания отдельных полипептидных цепей водородными связями. Все белки подразделяются на глобулярные и фибриллярные. Глобулярные белки компактны, обладают сферической и приближенными к ней формами. Глобулярный белок диаметром 2,5 </a:t>
            </a:r>
            <a:r>
              <a:rPr lang="ru-RU" dirty="0" err="1"/>
              <a:t>нм</a:t>
            </a:r>
            <a:r>
              <a:rPr lang="ru-RU" dirty="0"/>
              <a:t> представляет собой полипептидную цепь длиной до 50 </a:t>
            </a:r>
            <a:r>
              <a:rPr lang="ru-RU" dirty="0" err="1"/>
              <a:t>нм</a:t>
            </a:r>
            <a:r>
              <a:rPr lang="ru-RU" dirty="0"/>
              <a:t>, свернутую в клубок. Фибриллярные белки обычно вытянуты и входят в состав тканей, мышц, волос. Полипептидные цепи такого белка, свернутые в винтовую спираль, ориентированы параллельно друг другу. На рис. 13.3 приведена структура нити мышечного белка. Одной из важнейших вторичных структур является α-спираль, впервые найденная </a:t>
            </a:r>
            <a:r>
              <a:rPr lang="ru-RU" dirty="0">
                <a:hlinkClick r:id="rId2"/>
              </a:rPr>
              <a:t>Л. </a:t>
            </a:r>
            <a:r>
              <a:rPr lang="ru-RU" dirty="0" err="1">
                <a:hlinkClick r:id="rId2"/>
              </a:rPr>
              <a:t>Полингом</a:t>
            </a:r>
            <a:r>
              <a:rPr lang="ru-RU" dirty="0"/>
              <a:t> и Р. Б. Кори.</a:t>
            </a:r>
          </a:p>
        </p:txBody>
      </p:sp>
    </p:spTree>
    <p:extLst>
      <p:ext uri="{BB962C8B-B14F-4D97-AF65-F5344CB8AC3E}">
        <p14:creationId xmlns:p14="http://schemas.microsoft.com/office/powerpoint/2010/main" xmlns="" val="1332118736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1268413"/>
            <a:ext cx="8893175" cy="541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395536" y="476672"/>
            <a:ext cx="3995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"/>
              </a:rPr>
              <a:t>Рисунок 13.3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Структура нити мышечного белка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7278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115888"/>
            <a:ext cx="9144000" cy="67421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Белковую природу имеют многочисленные </a:t>
            </a:r>
            <a:r>
              <a:rPr lang="ru-RU" b="1" i="1" dirty="0"/>
              <a:t>ферменты</a:t>
            </a:r>
            <a:r>
              <a:rPr lang="ru-RU" dirty="0"/>
              <a:t>, которые катализируют реакции определенного типа. Ферментам свойственна высокая избирательность, наибольшая активность при нормальной температуре организма, зависимость ферментной активности от </a:t>
            </a:r>
            <a:r>
              <a:rPr lang="ru-RU" dirty="0" err="1"/>
              <a:t>pH</a:t>
            </a:r>
            <a:r>
              <a:rPr lang="ru-RU" dirty="0"/>
              <a:t>. Ферменты разделяются на шесть классов:</a:t>
            </a:r>
          </a:p>
          <a:p>
            <a:pPr lvl="0"/>
            <a:endParaRPr lang="ru-RU" dirty="0" smtClean="0"/>
          </a:p>
          <a:p>
            <a:pPr lvl="0"/>
            <a:r>
              <a:rPr lang="ru-RU" dirty="0" err="1" smtClean="0"/>
              <a:t>Оксидоредуктазы</a:t>
            </a:r>
            <a:r>
              <a:rPr lang="ru-RU" dirty="0" smtClean="0"/>
              <a:t> </a:t>
            </a:r>
            <a:r>
              <a:rPr lang="ru-RU" dirty="0"/>
              <a:t>– катализируют окислительно-восстановительные процессы.</a:t>
            </a:r>
          </a:p>
          <a:p>
            <a:pPr lvl="0"/>
            <a:r>
              <a:rPr lang="ru-RU" dirty="0" err="1"/>
              <a:t>Трансферазы</a:t>
            </a:r>
            <a:r>
              <a:rPr lang="ru-RU" dirty="0"/>
              <a:t> – катализируют перенос химических групп (радикалов).</a:t>
            </a:r>
          </a:p>
          <a:p>
            <a:pPr lvl="0"/>
            <a:r>
              <a:rPr lang="ru-RU" dirty="0"/>
              <a:t>Гидролазы – катализируют гидролитические процессы.</a:t>
            </a:r>
          </a:p>
          <a:p>
            <a:pPr lvl="0"/>
            <a:r>
              <a:rPr lang="ru-RU" dirty="0" err="1"/>
              <a:t>Лиазы</a:t>
            </a:r>
            <a:r>
              <a:rPr lang="ru-RU" dirty="0"/>
              <a:t> – обеспечивают присоединение по двойным связям или их образование.</a:t>
            </a:r>
          </a:p>
          <a:p>
            <a:pPr lvl="0"/>
            <a:r>
              <a:rPr lang="ru-RU" dirty="0" err="1"/>
              <a:t>Изомериазы</a:t>
            </a:r>
            <a:r>
              <a:rPr lang="ru-RU" dirty="0"/>
              <a:t> – участвуют в процессах изомеризации.</a:t>
            </a:r>
          </a:p>
          <a:p>
            <a:pPr lvl="0"/>
            <a:r>
              <a:rPr lang="ru-RU" dirty="0" err="1"/>
              <a:t>Синтетазы</a:t>
            </a:r>
            <a:r>
              <a:rPr lang="ru-RU" dirty="0"/>
              <a:t> – обеспечивают реакции конденсации двух молекул с участием фосфатных групп.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8933137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1219200"/>
            <a:ext cx="8229600" cy="493712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Для </a:t>
            </a:r>
            <a:r>
              <a:rPr lang="ru-RU" dirty="0"/>
              <a:t>обеспечения каталитической функции многие ферменты содержат в молекуле небелковую часть – </a:t>
            </a:r>
            <a:r>
              <a:rPr lang="ru-RU" dirty="0" err="1"/>
              <a:t>кофактор</a:t>
            </a:r>
            <a:r>
              <a:rPr lang="ru-RU" dirty="0"/>
              <a:t>. </a:t>
            </a:r>
            <a:r>
              <a:rPr lang="ru-RU" dirty="0" err="1"/>
              <a:t>Кофакторами</a:t>
            </a:r>
            <a:r>
              <a:rPr lang="ru-RU" dirty="0"/>
              <a:t> могут быть органические вещества или ионы </a:t>
            </a:r>
            <a:r>
              <a:rPr lang="ru-RU" dirty="0" err="1"/>
              <a:t>биометаллов</a:t>
            </a:r>
            <a:r>
              <a:rPr lang="ru-RU" dirty="0"/>
              <a:t>, а </a:t>
            </a:r>
            <a:r>
              <a:rPr lang="ru-RU" dirty="0" smtClean="0"/>
              <a:t>также </a:t>
            </a:r>
            <a:endParaRPr lang="ru-RU" dirty="0"/>
          </a:p>
        </p:txBody>
      </p:sp>
      <p:pic>
        <p:nvPicPr>
          <p:cNvPr id="50177" name="Picture 1" descr="63230093076002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348880"/>
            <a:ext cx="576064" cy="663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5561777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50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</TotalTime>
  <Words>232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Белки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белки</dc:title>
  <dc:creator>admin</dc:creator>
  <cp:lastModifiedBy>User</cp:lastModifiedBy>
  <cp:revision>3</cp:revision>
  <dcterms:created xsi:type="dcterms:W3CDTF">2011-12-13T16:34:51Z</dcterms:created>
  <dcterms:modified xsi:type="dcterms:W3CDTF">2011-12-18T13:33:26Z</dcterms:modified>
</cp:coreProperties>
</file>